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2024/7/17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38112" y="3548071"/>
            <a:ext cx="4253584" cy="1726000"/>
            <a:chOff x="138112" y="3548071"/>
            <a:chExt cx="4253584" cy="1726000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657601"/>
              <a:ext cx="4201015" cy="161647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38112" y="3548071"/>
              <a:ext cx="1082675" cy="311107"/>
            </a:xfrm>
            <a:prstGeom prst="roundRect">
              <a:avLst>
                <a:gd name="adj" fmla="val 19278"/>
              </a:avLst>
            </a:prstGeom>
            <a:solidFill>
              <a:srgbClr val="00B050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ja-JP" sz="1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対象とするＪＡＳ製材品の流通の考え方など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2120922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事業内容（本事業における具体的な実施項目）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1309362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２月以降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4115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ＪＡＳ製材サプライチェーン構築事業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endParaRPr lang="en-US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734534" y="240938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endParaRPr lang="en-US" altLang="ja-JP" sz="1050" dirty="0"/>
          </a:p>
        </p:txBody>
      </p:sp>
      <p:sp>
        <p:nvSpPr>
          <p:cNvPr id="4" name="正方形/長方形 3"/>
          <p:cNvSpPr/>
          <p:nvPr/>
        </p:nvSpPr>
        <p:spPr>
          <a:xfrm>
            <a:off x="349751" y="3542431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ja-JP" altLang="en-US" sz="12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写真・図等</a:t>
            </a:r>
            <a:endParaRPr lang="en-US" altLang="ja-JP" sz="12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9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新細明體" panose="02020500000000000000" pitchFamily="18" charset="-120"/>
                <a:ea typeface="ＭＳ Ｐゴシック" charset="-128"/>
                <a:cs typeface="+mn-cs"/>
              </a:rPr>
              <a:t>事業実施主体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ＭＳ Ｐゴシック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　〇〇〇〇〇〇〇〇〇</a:t>
            </a:r>
            <a:endParaRPr kumimoji="1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ＭＳ Ｐゴシック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申込Ｎｏ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138112" y="3548071"/>
            <a:ext cx="4253584" cy="1726000"/>
            <a:chOff x="138112" y="3548071"/>
            <a:chExt cx="4253584" cy="1726000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657601"/>
              <a:ext cx="4201015" cy="161647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38112" y="3548071"/>
              <a:ext cx="1082675" cy="311107"/>
            </a:xfrm>
            <a:prstGeom prst="roundRect">
              <a:avLst>
                <a:gd name="adj" fmla="val 19278"/>
              </a:avLst>
            </a:prstGeom>
            <a:solidFill>
              <a:srgbClr val="00B050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1" i="0" u="none" strike="noStrike" kern="1200" cap="none" spc="0" normalizeH="0" baseline="0" noProof="0" dirty="0">
                <a:ln w="10160">
                  <a:solidFill>
                    <a:srgbClr val="4472C4"/>
                  </a:solidFill>
                  <a:prstDash val="solid"/>
                </a:ln>
                <a:solidFill>
                  <a:prstClr val="white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背景と目的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対象とするＪＡＳ製材品の流通の考え方など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実施体制・参加団体等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2120922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事業内容（本事業における具体的な実施項目）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1309362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HGP創英角ｺﾞｼｯｸUB" pitchFamily="50" charset="-128"/>
              <a:cs typeface="+mn-cs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スケジュール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８月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９月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１０月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１１月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１２月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１月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２月以降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テーマ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charset="-128"/>
                <a:cs typeface="+mn-cs"/>
              </a:rPr>
              <a:t>】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ＭＳ Ｐゴシック" charset="-128"/>
              <a:cs typeface="+mn-cs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-62145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ＪＡＳ製材サプライチェーン構築事業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背景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・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【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目的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・</a:t>
            </a:r>
            <a:endParaRPr kumimoji="1" lang="ja-JP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〇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734534" y="240938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①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〇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49751" y="3542431"/>
            <a:ext cx="8771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写真・図等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A7870A5-8ED2-CFDE-9195-AF86039ECAD2}"/>
              </a:ext>
            </a:extLst>
          </p:cNvPr>
          <p:cNvSpPr/>
          <p:nvPr/>
        </p:nvSpPr>
        <p:spPr>
          <a:xfrm>
            <a:off x="1233623" y="591049"/>
            <a:ext cx="2965877" cy="3348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本事業で取組むテーマを明記してください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5737DF-4991-7CDE-D265-4CC5B8D8E7C0}"/>
              </a:ext>
            </a:extLst>
          </p:cNvPr>
          <p:cNvSpPr/>
          <p:nvPr/>
        </p:nvSpPr>
        <p:spPr>
          <a:xfrm>
            <a:off x="904835" y="1356295"/>
            <a:ext cx="328487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本事業の背景と目的を簡潔に記載してください。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C975A7-5A3A-8AE1-5B1E-6EB244C1CED8}"/>
              </a:ext>
            </a:extLst>
          </p:cNvPr>
          <p:cNvSpPr/>
          <p:nvPr/>
        </p:nvSpPr>
        <p:spPr>
          <a:xfrm>
            <a:off x="605784" y="4630852"/>
            <a:ext cx="365997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写真や図など具体的なイメージ図で説明してください。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C238A353-22C7-1DF4-3959-2342238B1EC0}"/>
              </a:ext>
            </a:extLst>
          </p:cNvPr>
          <p:cNvCxnSpPr>
            <a:endCxn id="8" idx="0"/>
          </p:cNvCxnSpPr>
          <p:nvPr/>
        </p:nvCxnSpPr>
        <p:spPr>
          <a:xfrm>
            <a:off x="2432463" y="3043101"/>
            <a:ext cx="3309" cy="15877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884B6B-AA0A-AD5C-F9F6-C12D29CB5745}"/>
              </a:ext>
            </a:extLst>
          </p:cNvPr>
          <p:cNvSpPr/>
          <p:nvPr/>
        </p:nvSpPr>
        <p:spPr>
          <a:xfrm>
            <a:off x="641769" y="2554072"/>
            <a:ext cx="3547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本事業で取り上げるＪＡＳ製材品の流通の考え方や、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charset="-128"/>
              </a:rPr>
              <a:t>地域内での取組みの概要や特徴を紹介してください。</a:t>
            </a:r>
            <a:endParaRPr lang="zh-TW" altLang="en-US" sz="1200" dirty="0">
              <a:solidFill>
                <a:prstClr val="black"/>
              </a:solidFill>
              <a:latin typeface="新細明體"/>
              <a:ea typeface="ＭＳ Ｐゴシック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A258329-8B11-AA4F-8800-801069A26A8B}"/>
              </a:ext>
            </a:extLst>
          </p:cNvPr>
          <p:cNvSpPr/>
          <p:nvPr/>
        </p:nvSpPr>
        <p:spPr>
          <a:xfrm>
            <a:off x="4952628" y="1033129"/>
            <a:ext cx="363753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本事業の実施体制（参加団体等）を説明してください。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事業実施項目ごとの役割等も明記してください。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29A5049-FCD6-40FD-E78F-52AB73125CCC}"/>
              </a:ext>
            </a:extLst>
          </p:cNvPr>
          <p:cNvSpPr/>
          <p:nvPr/>
        </p:nvSpPr>
        <p:spPr>
          <a:xfrm>
            <a:off x="5057991" y="2813268"/>
            <a:ext cx="3812527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本事業で取り組む、実施項目</a:t>
            </a:r>
            <a:r>
              <a:rPr lang="en-US" altLang="ja-JP" sz="1200" dirty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具体的な活動内容）を箇条書きしてください。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また、本事業の成果の普及・活用に関し、用いる手法や工夫する点、こだわり等について記載してください。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147858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271</Words>
  <Application>Microsoft Office PowerPoint</Application>
  <PresentationFormat>画面に合わせる (4:3)</PresentationFormat>
  <Paragraphs>61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Wataru Ikeda</cp:lastModifiedBy>
  <cp:revision>34</cp:revision>
  <cp:lastPrinted>2023-05-02T06:21:19Z</cp:lastPrinted>
  <dcterms:created xsi:type="dcterms:W3CDTF">2018-05-07T04:52:20Z</dcterms:created>
  <dcterms:modified xsi:type="dcterms:W3CDTF">2024-07-17T05:47:32Z</dcterms:modified>
</cp:coreProperties>
</file>